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681" r:id="rId3"/>
    <p:sldId id="1189" r:id="rId4"/>
    <p:sldId id="1275" r:id="rId5"/>
    <p:sldId id="1366" r:id="rId6"/>
    <p:sldId id="1367" r:id="rId7"/>
    <p:sldId id="1368" r:id="rId8"/>
    <p:sldId id="1369" r:id="rId9"/>
    <p:sldId id="1370" r:id="rId10"/>
    <p:sldId id="1192" r:id="rId11"/>
    <p:sldId id="1421" r:id="rId12"/>
    <p:sldId id="1376" r:id="rId13"/>
    <p:sldId id="1371" r:id="rId14"/>
    <p:sldId id="1372" r:id="rId15"/>
    <p:sldId id="1420" r:id="rId16"/>
    <p:sldId id="1373" r:id="rId17"/>
    <p:sldId id="1374" r:id="rId18"/>
    <p:sldId id="1375" r:id="rId19"/>
    <p:sldId id="1377" r:id="rId20"/>
    <p:sldId id="1379" r:id="rId21"/>
    <p:sldId id="1378" r:id="rId22"/>
    <p:sldId id="1380" r:id="rId23"/>
    <p:sldId id="1381" r:id="rId24"/>
    <p:sldId id="1382" r:id="rId25"/>
    <p:sldId id="1383" r:id="rId26"/>
    <p:sldId id="1384" r:id="rId27"/>
    <p:sldId id="1385" r:id="rId28"/>
    <p:sldId id="1422" r:id="rId29"/>
    <p:sldId id="1386" r:id="rId30"/>
    <p:sldId id="1387" r:id="rId31"/>
    <p:sldId id="1401" r:id="rId32"/>
    <p:sldId id="1423" r:id="rId33"/>
    <p:sldId id="1389" r:id="rId34"/>
    <p:sldId id="1388" r:id="rId35"/>
    <p:sldId id="1402" r:id="rId36"/>
    <p:sldId id="1427" r:id="rId37"/>
    <p:sldId id="1424" r:id="rId38"/>
    <p:sldId id="1390" r:id="rId39"/>
    <p:sldId id="1428" r:id="rId40"/>
    <p:sldId id="1391" r:id="rId41"/>
    <p:sldId id="1425" r:id="rId42"/>
    <p:sldId id="1426" r:id="rId43"/>
    <p:sldId id="1429" r:id="rId44"/>
    <p:sldId id="1392" r:id="rId45"/>
    <p:sldId id="1393" r:id="rId46"/>
    <p:sldId id="1394" r:id="rId47"/>
    <p:sldId id="1395" r:id="rId48"/>
    <p:sldId id="1396" r:id="rId49"/>
    <p:sldId id="1430" r:id="rId50"/>
    <p:sldId id="1431" r:id="rId51"/>
    <p:sldId id="1397" r:id="rId52"/>
    <p:sldId id="1398" r:id="rId53"/>
    <p:sldId id="1399" r:id="rId54"/>
    <p:sldId id="1400" r:id="rId55"/>
    <p:sldId id="1403" r:id="rId56"/>
    <p:sldId id="1404" r:id="rId57"/>
    <p:sldId id="1405" r:id="rId58"/>
    <p:sldId id="1406" r:id="rId59"/>
    <p:sldId id="1407" r:id="rId60"/>
    <p:sldId id="1408" r:id="rId61"/>
    <p:sldId id="1409" r:id="rId62"/>
    <p:sldId id="1410" r:id="rId63"/>
    <p:sldId id="1411" r:id="rId64"/>
    <p:sldId id="1416" r:id="rId65"/>
    <p:sldId id="1417" r:id="rId66"/>
    <p:sldId id="1418" r:id="rId67"/>
    <p:sldId id="1419" r:id="rId68"/>
    <p:sldId id="1412" r:id="rId69"/>
    <p:sldId id="1413" r:id="rId70"/>
    <p:sldId id="1414" r:id="rId71"/>
    <p:sldId id="1415" r:id="rId72"/>
    <p:sldId id="1432" r:id="rId73"/>
    <p:sldId id="1433" r:id="rId74"/>
    <p:sldId id="1434" r:id="rId75"/>
    <p:sldId id="1435" r:id="rId76"/>
    <p:sldId id="1436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FBDE5-E8F6-D691-9BB9-71C436AE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B3C69F4-781C-7467-6C4F-F343D8289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FED76A-D5B9-0336-D704-57AFB8DA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9D098-4E74-C362-86EB-0BC971A51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120A-1F2A-441F-E93C-C01FAD11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61CA365-9F94-807E-7ED5-7B8D21C80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901DB5-E24B-0A5E-F4E6-2CB9CB3B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3CC71A-BD12-0937-D278-34962626A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9B25-1CD3-0EE6-24B0-EC752D9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B41278-1F32-2223-C57E-85B24AE0E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BC1C84-CD4E-31E9-B190-AC9BC7DD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87120-96C9-3A6C-42AF-46187F434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3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B630-FEAD-DBB0-C07C-C558F88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1B4AF1-EF51-4A0B-1F68-E1E657F27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764675-F2BE-4999-D444-7B5EB796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DD16CE-AF71-158E-6546-55B3A8484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74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C04D-CDF8-3340-CE00-82B7A539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00607A-EB7C-890C-AF44-960598D46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EA4B19-FBBC-84C2-7C76-8A0EF315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3C31FC-2298-74DD-499D-02F9C8014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7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1C77A-BCDA-25E0-047E-8799127E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081AABA-A50A-0F91-A3A5-A632EB49F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CBD6BC-EE9A-9BFA-EF68-2201B20C1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ED6F9-75F6-526B-B316-F39AC2CA0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3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3F9E-661C-3EFF-5201-DDFA1AAE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6752769-CA33-0C27-A566-2CF53795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28CC-2B9E-CC3C-D3CA-9733D029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0836B-B177-29F3-2DF0-E9E4141C7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4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1836-54F5-A65F-262C-61334299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DCF662-C6F3-9DF9-5102-6F21ADF8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74D56D-3BF5-9C96-54EF-AD0F5709D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2BF3F-03BB-86DF-75A1-37B01565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AF85-805E-8879-35C5-3DBF7D0F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EDE17F-5A03-0823-95EB-A9E5B47BA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B3D72C-FAEB-0BA0-6D2D-6DA52725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8A1044-C198-289D-87C5-3EA973736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6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79B0-0CD9-D68D-8EE2-3D59956E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0B065E-1C93-635E-B9D2-7F897C08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075F12-A12A-A6F0-0C6C-A0A619D8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7FCB5-3BE5-8A08-C01F-12979BCBA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2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454B-BF59-3DD7-0DB8-112445F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08FCD2F-9335-36C7-D39E-749A0CE99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D86F73-63E0-56C6-1E6B-58E90B5F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3282BE-EE7F-BACE-CD4C-6E97F9927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E0B4-F56F-3DF7-2F97-58D68289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5427BC0-5540-2031-DEEB-9F36DE9F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7B9ACE-7482-15A8-D9ED-824E007A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1AEB9-6122-A659-91F2-95E5C9ADB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5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8C21-42E2-B6FD-79EA-A2035320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BA9A23-222D-8A18-7C46-2528ABE22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586AF5-2240-BC0C-6BD9-D96678BCA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13982-388E-2271-2255-C23083D6C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BEED-B770-1BD2-90EB-B0EE1893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976448C-9D7D-592B-E518-0CCA6D642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2AA68-874F-3131-DDDD-67B680435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45B33C-48F8-2C3A-F6DD-3109317CA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3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DEA2-6233-9118-4166-85D9C9ED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431CE2A-CE02-CB00-14D8-5B4C96AB8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97AD26-234C-F631-FBB4-1EA28EFFD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4547F-01C1-939F-F0B8-B5B15B4C8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02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4539-FD4D-E7BE-A091-BB4B0487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FB3FEA-4B5C-D11A-4E4F-D1587F90E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0B7843D-1967-2EC2-4363-50549FAD3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AF68F5-B29D-F23B-CDF3-D63C4D396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690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20C2-C461-FE6E-B032-897972E6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2CFA461-12D9-E9D4-D84D-0AEE16E17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643977-8F2D-8936-4DB7-B249A5C3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E034E8-E15F-F70C-19BA-A3E38F2DC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28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F70E-4FF0-81B6-1DEB-0B1B04A9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3EBB04-9451-B364-910A-804D87E7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8B7321-6115-382D-9A6E-3C6048AF8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917D62-7E54-D917-C789-D017BFD2A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89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EB80-101A-4304-C90D-8D428AA2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1E7707-B2A6-BACB-0574-908200125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1B7566-190F-E561-BE07-5DF29A629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284B5-49FD-ED57-6FAE-2259AF8BC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74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455A-FAFD-47B2-97EA-01597ACCD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24A1AA8-3004-DAFC-2FD3-795EB7D7D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F4726E-AE8D-2DA8-EFB9-967EFDB44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210E9-EDA1-E885-C665-1CBC799CB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95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25FE-5B08-ECA2-FD91-701CAC16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930E7D-0D0B-3489-E643-833C5039B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75B4BF-6581-8EDC-C715-524B4593F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974C60-43E3-34AA-E02E-90076C183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43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F472-1B43-BBC0-9FA0-94C243F9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6D60998-FDF3-3236-ED8D-A060495E2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C46684-9951-6901-C9B2-77013B689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1BDAE-C1AA-B761-F673-3F6D732DA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34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DB17-F7F4-9DE8-4418-E79B2CA2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57437AB-348B-1CB9-FDD5-5D36D9033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B4EDE3-57FF-AC3E-6B2E-1A7AA2D25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E6CD8-8DC7-ABA4-61CB-579A11586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5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209E-A0FA-433D-8520-7BB8CB4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CF12BF-1E05-C769-BED5-A2AD8518B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863669-0868-7664-89E0-05DDA043B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A96AB-3FA4-922E-3541-DCEBA67DB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107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EC6-0064-20FD-C7B6-A3A9B238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DD03211-8A9C-833E-2276-74B4E62DF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4C3532-1A98-5BDF-606B-DA863751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B4530-3739-2C33-9818-DAAF4BE97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55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3133-6398-A632-C577-19204914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685AE6B-3995-468C-5D40-CA8D347ED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41A159-F269-09F7-A860-438BEF36C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6D5116-3BEC-C751-58CE-218C08651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97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C27-F068-4F31-D2A4-090A5A4B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36D0B51-8A07-C239-7E4D-B3799FFE3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71469BC-46FC-A6EF-8631-6758B6E3E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B4A34-20AC-D720-1179-6FD098B4E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0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B7B0-6706-2FB7-D585-2FA6A0E3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02F7CD8-497C-D69B-21ED-F167DDE85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85972C-71D1-6A22-6149-55B4A3C3D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55677E-9845-D2D0-F89E-C39E86920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236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D939-DD1D-2A7D-5FB2-2BD4769D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5BA73C2-4893-5A2E-58F1-33680EEB8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9F06B26-82F1-38FF-B92B-57DEB6DC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2C9366-3224-5CB9-7176-309530D46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31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168F-9731-83C4-4AE4-4BF1B74B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DB9341C-C9A0-883A-222A-42496236B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13B9B0-44E9-1944-BFFD-92E6FFFB3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4659F-960A-7261-40F8-E1D10AF8C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9810-1F23-29D2-EF27-E9DF3C69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85F4C3-1999-7AF9-85C3-F8663DBDB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B0454B-1B92-9F84-134C-69016007C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50C58-DB66-FE8F-FF12-7CFC257FC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54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74A-775D-BAB8-F04B-4BFAF5F4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565502F-9687-F3C3-8EC2-DD63EC0C9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E5CDFE9-8FFC-B3B2-44D5-AE3F1C6E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C26A14-9938-EBA3-6CB2-1B9258853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026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13BC-56FD-18B4-5C8B-772C2881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3DEAA9-4711-0098-7C74-A6DF7031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FBB5AB-1744-C3B6-683D-726BAACB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F170D8-FC62-07F5-A2E8-197E3D86C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36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FA74-E8F0-0649-F815-7B67943E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E9A2778-67E0-85DA-E8DD-9CD59CCA1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03A043-070A-C7CA-3927-8CB55DAFD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8760B8-CC33-2940-6ADC-71B8DC3A7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680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CB3E-F656-A12E-48AD-AA5BB903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3738861-32D3-E498-5BD2-07D79072B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F97F81-8C40-FE15-A76E-7279937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26376-A33D-6335-59E3-65A70F7F5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609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CCCB-11F9-8B88-4459-2923EBF6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2C5717-9B68-B3C9-70F9-C88ABBBAD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1BB502-CE2A-7C22-1A4F-9D80DDEF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EA2CA-AE5C-ADBB-DC7C-2C3B69F7B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60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DD9E-728F-AD5E-3168-384F777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C839643-F5EB-8C5F-2375-5B38E3406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37FC6D-54BF-B249-02A6-47D370F4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DCEB2-4609-8900-5EF9-7B07F47A0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276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C554-C62D-9433-5FA8-379C993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925DED-D5AD-04CE-0460-6A8A26702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D9C69A-61C3-BE29-BED3-6B67A4D7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DE49AF-F65E-D0F9-C42B-46C4F2F1D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536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8809-4B7F-D61F-0F91-47296564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22F6EA-94DD-A0BB-34B5-0954EE471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7E66AF-1E58-A4C6-B596-5183198BB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AD992-1C43-F8FD-2789-9CC2CF06B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325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ABCF-34B1-8B9B-C220-7B61981B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8CCE8E7-A874-D622-D60F-188E9ECE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06D8EA-97EF-962B-F985-C24B4310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11E1F-03B0-EF6D-CB27-DBF6F4F80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31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4619-4E3D-0CE0-42CF-BFCE8BC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E7E1AA-35DD-08A1-9687-D1042A84A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F7B488-0B05-2E16-96E8-36EB6935D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87442A-F8C7-917F-A755-59B235B12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36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BCDE4-456C-2A8F-201D-FB861F1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B711F3B-236B-FAE5-6BA6-048F79548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FAF36F-D249-E064-6957-5989D6D41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A1D01-8561-9789-9C42-B22DCE95C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3496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CDB6-6DFD-399D-CF50-6160A30F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4745ECC-B7F3-F6B8-97B6-86CD64B09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C25939-E7B0-B942-198B-329D1F815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CE14D-CE23-3202-E326-E893BE621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709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CED60-B86C-F0C2-82BF-89303265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C0A1431-6954-57AB-3D32-6D727BF73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94FC610-7E21-478B-8F35-567023A77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42B3-0609-B371-02E6-F8DF4BCB3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63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DF11-EF18-9AA5-BAA5-BE49B9D3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96E44AC-37EC-1D4F-B04C-5B6A0C2CC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DF3C47-03A1-5A6B-C905-409AEAA03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53A8E-FF7C-BFF6-FB9F-EB8BF842C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770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84E3-1203-40E4-0A5B-9EA5E8E1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356769D-CC28-6AFD-47AF-DDC656DD9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CC1EC4-4884-5ABC-2538-704A5E2D4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61232A-6A7E-D638-C2C7-A11568FEA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21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5C70-4E88-25BE-BDBA-A63BB09F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32FE791-0F39-F54F-0F02-6650AB71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524169-A7D7-E7EF-51E0-960E3A779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228BD4-5BF8-D1F4-4D8A-E8A6C17C0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46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F578-72F9-71B5-3012-D67BBBC2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AD2AD0-4B0B-3C56-931D-C23FCA58C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301439-25E3-2FAA-DD2E-2BFF1D793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BE904-69A1-91C0-75BE-36CA4802F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814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3CB5-680A-7B6E-97A5-0623D17E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DACA361-FA2A-532B-D3C4-7AE024F6F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7E956F-7A08-F9BD-B97F-6FDF68A13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D27E99-EAAD-89D0-943A-E23D703AF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50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7D4A-B7BF-2789-5368-551CE794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F964EE7-4285-503F-C378-DBAE78BF2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4A9070-A3F9-092D-4FBC-648A7E47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89E288-3ACC-FC8D-FDAD-E1CC8670D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1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B3D9-01EA-A679-980E-D871D6B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E41491-A940-BAB1-FB0E-36B521894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A9F0B7-B435-D36D-30F9-3D0A74661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1DD9C-5FC5-FEAD-A967-ABD5F18C5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0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2478-61CC-DDB0-D1E9-93A45A5DD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6AB7E98-1516-69EF-CD0B-5A826373F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A707E0-FC85-6E3A-05AB-8B7A7E845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42662-02A2-C76F-EF09-DD7E5C37C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1308" y="2921168"/>
            <a:ext cx="824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：主流系統佈署方式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542683-EAA8-E38A-7737-97F2B261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567813"/>
            <a:ext cx="8142312" cy="5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853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B369BB-89D0-177C-7396-4C287427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41" y="171956"/>
            <a:ext cx="5586658" cy="6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0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EDFD-BC2A-EE4C-86B2-AD763ABC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5A359C-FE81-4C69-F15B-496668E0580E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主流程式佈署的方法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174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81F0-A581-C86F-8376-F0FFD24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BDF5FC9-6382-AF2D-E2F4-2F33640CFCD3}"/>
              </a:ext>
            </a:extLst>
          </p:cNvPr>
          <p:cNvSpPr txBox="1"/>
          <p:nvPr/>
        </p:nvSpPr>
        <p:spPr>
          <a:xfrm>
            <a:off x="366251" y="1302487"/>
            <a:ext cx="8354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如果確定開發環境執行正確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如果能將開發環境的電腦搬到機房或客戶那邊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不會出現「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我這邊執行成功啊！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整個電腦搬過去不可能，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但是如果能把開發環境極小化，鎖在一個封閉的「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」中，再將「小電腦」搬過去就行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「小電腦」就是目前佈署的主流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21355F4-F7A1-1B1C-36E5-D6AD7AA548E5}"/>
              </a:ext>
            </a:extLst>
          </p:cNvPr>
          <p:cNvSpPr txBox="1">
            <a:spLocks/>
          </p:cNvSpPr>
          <p:nvPr/>
        </p:nvSpPr>
        <p:spPr>
          <a:xfrm>
            <a:off x="2223081" y="204132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689816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B7D38B-C1E4-07D9-E749-18294CA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22"/>
            <a:ext cx="9144000" cy="5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47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BD1E-F2B1-8E47-E095-E651B6D7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C9BFDBE-061B-737E-74E4-38B18BFFD3B1}"/>
              </a:ext>
            </a:extLst>
          </p:cNvPr>
          <p:cNvSpPr txBox="1"/>
          <p:nvPr/>
        </p:nvSpPr>
        <p:spPr>
          <a:xfrm>
            <a:off x="533399" y="153846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電腦包括了硬體、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、函數庫、程式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7C1FA29-CBD7-6966-EA05-89CEF9C576FC}"/>
              </a:ext>
            </a:extLst>
          </p:cNvPr>
          <p:cNvSpPr txBox="1">
            <a:spLocks/>
          </p:cNvSpPr>
          <p:nvPr/>
        </p:nvSpPr>
        <p:spPr>
          <a:xfrm>
            <a:off x="1681811" y="244602"/>
            <a:ext cx="57803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小電腦就是一般電腦</a:t>
            </a:r>
          </a:p>
        </p:txBody>
      </p:sp>
      <p:pic>
        <p:nvPicPr>
          <p:cNvPr id="1026" name="Picture 2" descr="Software – Open Source Software in Libraries">
            <a:extLst>
              <a:ext uri="{FF2B5EF4-FFF2-40B4-BE49-F238E27FC236}">
                <a16:creationId xmlns:a16="http://schemas.microsoft.com/office/drawing/2014/main" id="{CE3BE9D6-39D1-6AE5-C8BF-3423309F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2" y="2552773"/>
            <a:ext cx="6598763" cy="39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65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756F-1D3C-FE6C-E97E-793415E0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FBFBF3-0451-2965-8E81-2B96C100CF94}"/>
              </a:ext>
            </a:extLst>
          </p:cNvPr>
          <p:cNvSpPr txBox="1"/>
          <p:nvPr/>
        </p:nvSpPr>
        <p:spPr>
          <a:xfrm>
            <a:off x="435076" y="139097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：現今年代硬體早就抽象化了。已經沒問題，因此硬體不需要包括在小電腦中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：開發環境和生產環境如果規定用同一個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，就可以放進小電腦中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這麼大，真的需要整個放進去嗎？不需要，只要把能讓你的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執行起來的「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(Kernel)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」放進去就行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及函數庫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，直接放進去就行，但原則是放需要的就好，不用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接下來就是你的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5F1783-7012-36F4-2AB1-5F4D7BD1F1B0}"/>
              </a:ext>
            </a:extLst>
          </p:cNvPr>
          <p:cNvSpPr txBox="1">
            <a:spLocks/>
          </p:cNvSpPr>
          <p:nvPr/>
        </p:nvSpPr>
        <p:spPr>
          <a:xfrm>
            <a:off x="2478720" y="168321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什麼是小電腦？</a:t>
            </a:r>
          </a:p>
        </p:txBody>
      </p:sp>
    </p:spTree>
    <p:extLst>
      <p:ext uri="{BB962C8B-B14F-4D97-AF65-F5344CB8AC3E}">
        <p14:creationId xmlns:p14="http://schemas.microsoft.com/office/powerpoint/2010/main" val="22293445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DF8C-DB44-7099-21A3-7C67982E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DFC074-EE9B-A41F-E0A1-B4B00086A5BA}"/>
              </a:ext>
            </a:extLst>
          </p:cNvPr>
          <p:cNvSpPr txBox="1"/>
          <p:nvPr/>
        </p:nvSpPr>
        <p:spPr>
          <a:xfrm>
            <a:off x="533400" y="1072357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年前，還真的有人把整個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都放進小電腦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D503E86-A2E4-3BD5-E31E-E6537A44FF79}"/>
              </a:ext>
            </a:extLst>
          </p:cNvPr>
          <p:cNvSpPr txBox="1">
            <a:spLocks/>
          </p:cNvSpPr>
          <p:nvPr/>
        </p:nvSpPr>
        <p:spPr>
          <a:xfrm>
            <a:off x="1621410" y="24004"/>
            <a:ext cx="68532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之前出現過「中電腦」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8B3E6-3F2C-7E1C-8452-B39829D0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3" y="2185390"/>
            <a:ext cx="3343034" cy="45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5D9C4-AC43-1C9E-338B-1B156531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3F806E-BB10-9A46-D245-D16390FAE4A7}"/>
              </a:ext>
            </a:extLst>
          </p:cNvPr>
          <p:cNvSpPr txBox="1"/>
          <p:nvPr/>
        </p:nvSpPr>
        <p:spPr>
          <a:xfrm>
            <a:off x="369252" y="117578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在開發電腦和伺服器安裝建立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使用小電腦的系統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在開發電腦上，建立小電腦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選擇小電腦中的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，目前主流是使用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以上的小電腦都是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雖然有不同版本，但小電腦只會利用「核心」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等套件安裝到小電腦中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把程式也複製到小電腦中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178BD7D-A3D4-3FD0-CA61-436A333C46BA}"/>
              </a:ext>
            </a:extLst>
          </p:cNvPr>
          <p:cNvSpPr txBox="1">
            <a:spLocks/>
          </p:cNvSpPr>
          <p:nvPr/>
        </p:nvSpPr>
        <p:spPr>
          <a:xfrm>
            <a:off x="2169636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547121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EED7B-05FF-AD4D-92B0-1E31C7D9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6FAACC2-70C8-60B1-11AB-A637FB57D38B}"/>
              </a:ext>
            </a:extLst>
          </p:cNvPr>
          <p:cNvSpPr txBox="1"/>
          <p:nvPr/>
        </p:nvSpPr>
        <p:spPr>
          <a:xfrm>
            <a:off x="369252" y="128393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小電腦確定在開發環境能正常開機並運作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因為小電腦也是一個檔案或軟體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當然可以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或平台本身的機制直接將小電腦下載到生產環境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然後在生產主機上將小電腦開機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就能提供服務了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由於所有環境都在封閉的小電腦中運行，好像一個黑盒子，因此沒有相容性問題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10D70E2-A939-7771-1265-E62D8AAAA48A}"/>
              </a:ext>
            </a:extLst>
          </p:cNvPr>
          <p:cNvSpPr txBox="1">
            <a:spLocks/>
          </p:cNvSpPr>
          <p:nvPr/>
        </p:nvSpPr>
        <p:spPr>
          <a:xfrm>
            <a:off x="2187019" y="72330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佈署小電腦的方法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01932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你以為程式佈署的方法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主流程式佈署的方法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主流系統佈署方式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17E2-218F-61AE-018F-7CF8FDB6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6A791E-0A59-20EF-9532-A6350D58DF06}"/>
              </a:ext>
            </a:extLst>
          </p:cNvPr>
          <p:cNvSpPr txBox="1"/>
          <p:nvPr/>
        </p:nvSpPr>
        <p:spPr>
          <a:xfrm>
            <a:off x="359826" y="1151962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小電腦和一般電腦一模一樣，但是是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軟體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，不是真正的硬體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主流是執行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，這樣就不用管硬體架構了。任何能執行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的硬體都行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，記憶體，硬碟，網路，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，檔案系統，使用者，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開機自動執行檔案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，什麼都有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但小電腦的硬體是分享所在主機的硬體，因此一台真的硬體主機能跑的小電腦數量是有限的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0873557-1B0C-450D-9813-6E8A1FC97027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小電腦有什麼功能</a:t>
            </a:r>
          </a:p>
        </p:txBody>
      </p:sp>
    </p:spTree>
    <p:extLst>
      <p:ext uri="{BB962C8B-B14F-4D97-AF65-F5344CB8AC3E}">
        <p14:creationId xmlns:p14="http://schemas.microsoft.com/office/powerpoint/2010/main" val="8374385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1FB1-8103-2664-F136-593AB5EB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0B2A809-088F-487D-0D4D-9E14E645A997}"/>
              </a:ext>
            </a:extLst>
          </p:cNvPr>
          <p:cNvSpPr txBox="1"/>
          <p:nvPr/>
        </p:nvSpPr>
        <p:spPr>
          <a:xfrm>
            <a:off x="359826" y="115196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小電腦就是一般的電腦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可以用一般網路、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磁碟來交換資料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也可以直接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進入小電腦操作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通常操作小電腦有固定的程式，可以直接建立，開機，關機，刪除，複製，執行，映射網路硬碟，映射網路通訊埠，就是一切主電腦和小電腦之前的操作都可以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目前最流行的小電腦操作軟體叫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小電腦的正式說法叫「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20C0D8-7F65-AD12-1FBF-F41283897ED6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如何和小電腦溝通</a:t>
            </a:r>
          </a:p>
        </p:txBody>
      </p:sp>
    </p:spTree>
    <p:extLst>
      <p:ext uri="{BB962C8B-B14F-4D97-AF65-F5344CB8AC3E}">
        <p14:creationId xmlns:p14="http://schemas.microsoft.com/office/powerpoint/2010/main" val="38530504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D82-FE33-FE1C-0B71-FA59C3779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A09ED-DD2D-85DD-8F0C-AFCC246313A6}"/>
              </a:ext>
            </a:extLst>
          </p:cNvPr>
          <p:cNvSpPr txBox="1"/>
          <p:nvPr/>
        </p:nvSpPr>
        <p:spPr>
          <a:xfrm>
            <a:off x="229197" y="1166842"/>
            <a:ext cx="85392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小電腦的建立，是可以基於其它的小電腦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在建立小電腦時，很少有人從頭自建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基於其它人建立好的小電腦來增加新的內容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目前全世界主流軟體廠商在發佈產品時，同時也會發佈小電腦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所以有沒有一個大家可以上傳小電腦的平台，讓大家也能分享？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大部分的小電腦都是以「映像檔」的方式存在，稱為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，存放著全世界所有人的容器映像檔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596C669-5A3D-A053-B362-310FD07058EE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我要自建小電腦嗎？</a:t>
            </a:r>
          </a:p>
        </p:txBody>
      </p:sp>
    </p:spTree>
    <p:extLst>
      <p:ext uri="{BB962C8B-B14F-4D97-AF65-F5344CB8AC3E}">
        <p14:creationId xmlns:p14="http://schemas.microsoft.com/office/powerpoint/2010/main" val="11141918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4B6D-D113-D7FA-47FA-97021031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A51DAB9-A125-9C20-48EE-B65C3713EEDA}"/>
              </a:ext>
            </a:extLst>
          </p:cNvPr>
          <p:cNvSpPr txBox="1"/>
          <p:nvPr/>
        </p:nvSpPr>
        <p:spPr>
          <a:xfrm>
            <a:off x="229197" y="1166842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先在開發環境的主機上建立容器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然後推送到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重新啟動容器即佈署完畢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許多雲端平台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GKE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、阿里雲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Image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後自動佈署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2D9D01A-759F-98AE-FA54-A2982B714C0D}"/>
              </a:ext>
            </a:extLst>
          </p:cNvPr>
          <p:cNvSpPr txBox="1">
            <a:spLocks/>
          </p:cNvSpPr>
          <p:nvPr/>
        </p:nvSpPr>
        <p:spPr>
          <a:xfrm>
            <a:off x="2398837" y="73027"/>
            <a:ext cx="434632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新的佈署方式</a:t>
            </a:r>
          </a:p>
        </p:txBody>
      </p:sp>
    </p:spTree>
    <p:extLst>
      <p:ext uri="{BB962C8B-B14F-4D97-AF65-F5344CB8AC3E}">
        <p14:creationId xmlns:p14="http://schemas.microsoft.com/office/powerpoint/2010/main" val="25871836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D369BE-282F-1531-E4ED-4679906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84" y="410253"/>
            <a:ext cx="4800600" cy="63007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15C790B-7A99-6211-3C54-2259AF8FAC3D}"/>
              </a:ext>
            </a:extLst>
          </p:cNvPr>
          <p:cNvSpPr/>
          <p:nvPr/>
        </p:nvSpPr>
        <p:spPr>
          <a:xfrm>
            <a:off x="2330245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F8E56D-E093-DF9A-39F6-9483B098EE3E}"/>
              </a:ext>
            </a:extLst>
          </p:cNvPr>
          <p:cNvSpPr/>
          <p:nvPr/>
        </p:nvSpPr>
        <p:spPr>
          <a:xfrm>
            <a:off x="4572000" y="776747"/>
            <a:ext cx="2084439" cy="21729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5754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4F35-B890-51C5-0F98-BB265EFC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ECC8B46-9E7B-551C-4FC5-5EBE3A051179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如果生產環境也安裝了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如果建立容器是一個指令檔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那不如直接叫生產環境直接在他的電腦上建立容器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就是在生產環境執行建立容器的指令檔，並且建立完成後啟動容器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這是目前主流雲端環境佈署方式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較安全，快速，輕量，簡單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直接啟動別人建好的容器當成你的服務，例如網頁、資料庫、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F3EF5E-2BB4-E855-D017-B3FA68554600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One more thing...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404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158B3-FB6F-44C4-606A-B4A3CB4F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93B91B-798A-1D7A-AD38-A6958950AC0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(Docker)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安裝及簡介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609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1DFF-44F3-B0DE-05F6-1C35492E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C65186-F203-8125-1FCD-7A42C3CADC3C}"/>
              </a:ext>
            </a:extLst>
          </p:cNvPr>
          <p:cNvSpPr txBox="1"/>
          <p:nvPr/>
        </p:nvSpPr>
        <p:spPr>
          <a:xfrm>
            <a:off x="783076" y="30135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desktop</a:t>
            </a:r>
          </a:p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(macOS)</a:t>
            </a:r>
          </a:p>
        </p:txBody>
      </p:sp>
    </p:spTree>
    <p:extLst>
      <p:ext uri="{BB962C8B-B14F-4D97-AF65-F5344CB8AC3E}">
        <p14:creationId xmlns:p14="http://schemas.microsoft.com/office/powerpoint/2010/main" val="7734576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E97E-68E3-BF68-CB90-028213E3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C891DF0-2037-A4B5-AB05-038C98D22E65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先安裝好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09DCF3-1C12-4C05-A03B-6A2E54A6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" y="1183672"/>
            <a:ext cx="9144000" cy="55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6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AE962-132C-F381-D756-B7F09FAF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5" y="1429430"/>
            <a:ext cx="2867025" cy="3819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547D3F-770C-EA66-B5EB-C4F20491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40" y="1102178"/>
            <a:ext cx="591123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31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你以為程式佈署的方法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993D1E-C643-A555-5B06-E1BCD692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207"/>
            <a:ext cx="9144000" cy="32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87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CEDE0-77CA-431C-8922-DB9E816D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2913734-70BB-2A69-D84C-4B4BC29F0D4D}"/>
              </a:ext>
            </a:extLst>
          </p:cNvPr>
          <p:cNvSpPr txBox="1"/>
          <p:nvPr/>
        </p:nvSpPr>
        <p:spPr>
          <a:xfrm>
            <a:off x="783076" y="30135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安裝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desktop</a:t>
            </a:r>
          </a:p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(Windows 11)</a:t>
            </a:r>
          </a:p>
        </p:txBody>
      </p:sp>
    </p:spTree>
    <p:extLst>
      <p:ext uri="{BB962C8B-B14F-4D97-AF65-F5344CB8AC3E}">
        <p14:creationId xmlns:p14="http://schemas.microsoft.com/office/powerpoint/2010/main" val="32026136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948D07-185C-E1F0-963C-F6121B1E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360531"/>
            <a:ext cx="8066316" cy="63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642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EE8CE27-70FA-2A1C-8E28-90804BD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8" y="134710"/>
            <a:ext cx="3642531" cy="6588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E63D0-243F-7C72-0FBC-D1504C50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96" y="767443"/>
            <a:ext cx="5511266" cy="5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25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F24F89-0096-AE74-25EC-CB8343B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717"/>
            <a:ext cx="9144000" cy="3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10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0A5A0-21C3-E0A3-C84C-F41226BE7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3286E3D-FC36-27F2-3830-D29AE6F035B0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(Docker)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7594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CB4E-3663-5C33-84BF-4FEDB041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48C121-E353-357A-268A-A2FDDE6510B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基本使用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50381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2F3-78A3-59AD-E9F3-BAFAB38B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22EA9DF-674D-DF1F-D679-0F8D139BF13F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以後所有「小電腦」就用「容器」正式表示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：執行中的小電腦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(Image)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：就是整顆容器所在的硬碟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：操作容器及映像檔的指令集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通訊埠映射：把所在主機的通訊埠映射到容器上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資料夾映射：把所在主機的資料夾對應到容器內部的檔案系統中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網路：容器可以和主機共享網路，也可以容器間自己組成子網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DC74A4-DD2F-1F84-A520-F81D2777D39E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名詞解釋</a:t>
            </a:r>
          </a:p>
        </p:txBody>
      </p:sp>
    </p:spTree>
    <p:extLst>
      <p:ext uri="{BB962C8B-B14F-4D97-AF65-F5344CB8AC3E}">
        <p14:creationId xmlns:p14="http://schemas.microsoft.com/office/powerpoint/2010/main" val="23319260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488E-BC96-44C4-AE6B-74057C12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4EAFA0-4C60-ED85-9F2D-2D411A1E66A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映像檔的操作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34155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BA3F-FD64-607C-B29B-913163A3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B7E265-D15F-8AC4-C4DE-F84448478E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 ls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752B8E-BA5D-2134-BD6E-E5B48B77211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列出本機的映像檔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085B3E-F313-C647-2824-95549697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657521"/>
            <a:ext cx="88773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2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361320" y="1463047"/>
            <a:ext cx="84998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有一台客戶那邊的主機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上網或沒有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要將你寫好的程式複製到客戶的主機上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沒上網就要帶過去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年前的作法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有上網就用網路傳過去，方法很多種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但對方主機常常沒人管，或是在雲端不可能有人幫你收檔案，因此要主機自動收檔案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到現在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2025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年，還有人在主機上架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FTP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3BBC-CDC0-F621-BC8D-F04FAEC3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F226F60-53B8-80C9-EDEA-A7896E3475CE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pull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映像檔來源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名稱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: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579195D-24A6-C738-2A0F-2B397894FAAB}"/>
              </a:ext>
            </a:extLst>
          </p:cNvPr>
          <p:cNvSpPr txBox="1">
            <a:spLocks/>
          </p:cNvSpPr>
          <p:nvPr/>
        </p:nvSpPr>
        <p:spPr>
          <a:xfrm>
            <a:off x="2888314" y="23866"/>
            <a:ext cx="37189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下載映像檔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01D6F4-2269-2CA9-12D8-557697D5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" y="2886731"/>
            <a:ext cx="9055510" cy="2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5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6F464-514E-B31B-06F7-D42C1F6E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CD1FDCD-A773-D5BC-3D73-C53C3C3C12B1}"/>
              </a:ext>
            </a:extLst>
          </p:cNvPr>
          <p:cNvSpPr txBox="1"/>
          <p:nvPr/>
        </p:nvSpPr>
        <p:spPr>
          <a:xfrm>
            <a:off x="204704" y="13219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常見映像檔操作指令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D508BC-2CF9-E6C6-67B6-DB8A22E8B07D}"/>
              </a:ext>
            </a:extLst>
          </p:cNvPr>
          <p:cNvSpPr txBox="1">
            <a:spLocks/>
          </p:cNvSpPr>
          <p:nvPr/>
        </p:nvSpPr>
        <p:spPr>
          <a:xfrm>
            <a:off x="2888314" y="23866"/>
            <a:ext cx="37189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216B9A-F9AA-AFFF-5E00-5A666821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" y="2133600"/>
            <a:ext cx="9118799" cy="38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89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95DE-2F76-EE9D-3855-D2A30F71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0E47ACF-1688-56EE-D9DE-7A0FCE312C93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容器的操作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48951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C1D-E4FA-F3BA-3A88-AEFA436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671994-287F-0382-BF24-43E21133BA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無法測試，無法回到命令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2BBD6C-4745-22D6-F1EE-91A5402D95C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3E778-1937-352E-53B6-CFE158C4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3" y="2657521"/>
            <a:ext cx="7568293" cy="4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51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AB5A-53F9-596B-0C94-29C52465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4C9642-CD06-4821-68A3-B5A2F34B73E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跑背景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4E57B27-3C35-8A2D-54C3-9BF3334EBF6D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913F12-858E-1E44-BE90-6B1325CA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" y="3816804"/>
            <a:ext cx="77438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5B2C-4F40-A97E-E97B-F3CFB24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1BA875-188D-E2D0-5FEB-AE3E5A16C081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查看目前運行的容器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D5C113A-BA11-0690-DCE5-C8F56FA38706}"/>
              </a:ext>
            </a:extLst>
          </p:cNvPr>
          <p:cNvSpPr txBox="1">
            <a:spLocks/>
          </p:cNvSpPr>
          <p:nvPr/>
        </p:nvSpPr>
        <p:spPr>
          <a:xfrm>
            <a:off x="1771650" y="73027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查看目前運行的容器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1E57A-3886-279E-B381-EE3444E8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963"/>
            <a:ext cx="9144000" cy="1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5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727E-E05A-3EC5-8C5C-E51E3B89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8AE544B-AD7A-CE78-FF9E-A2CF97B46F2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刪除容器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rm -f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5C79E3F-8320-D040-7969-899CFEAFAE79}"/>
              </a:ext>
            </a:extLst>
          </p:cNvPr>
          <p:cNvSpPr txBox="1">
            <a:spLocks/>
          </p:cNvSpPr>
          <p:nvPr/>
        </p:nvSpPr>
        <p:spPr>
          <a:xfrm>
            <a:off x="3340392" y="0"/>
            <a:ext cx="34630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刪除容器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2DEDDE-35DF-7CF8-86C6-6CF6334B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" y="2942544"/>
            <a:ext cx="8864928" cy="31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852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1A6-217A-2B2F-C058-28FF1ACF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81BF73B-6B30-996F-9591-8F62C12A84E2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8888:80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9FC608E-9557-75CF-64B9-F1066C66497F}"/>
              </a:ext>
            </a:extLst>
          </p:cNvPr>
          <p:cNvSpPr txBox="1">
            <a:spLocks/>
          </p:cNvSpPr>
          <p:nvPr/>
        </p:nvSpPr>
        <p:spPr>
          <a:xfrm>
            <a:off x="2383971" y="0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7C95C6-0227-C9FF-04DA-02A5A4D9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5" y="2227733"/>
            <a:ext cx="7477125" cy="1619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695815-F676-3642-082D-023A2506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" y="3570663"/>
            <a:ext cx="8278086" cy="29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56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B9C5F-CE9B-A861-16F6-21E8391BB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DFB7149-1EC2-9DFD-D385-B8891A8F4F20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 -d -v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&gt;: /root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映像檔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8F1F354-68CB-0771-93B4-9D8A9F7B8093}"/>
              </a:ext>
            </a:extLst>
          </p:cNvPr>
          <p:cNvSpPr txBox="1">
            <a:spLocks/>
          </p:cNvSpPr>
          <p:nvPr/>
        </p:nvSpPr>
        <p:spPr>
          <a:xfrm>
            <a:off x="2177494" y="-26082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對應到主機資料夾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B9A1D-5D78-B822-3BCD-98D18534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575"/>
            <a:ext cx="8967019" cy="17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491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5D5EE-7DC6-F813-294A-F85532182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DA9BEC-BADC-95D5-890E-59EEAC8F265A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讓該容器執行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227 bash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92E2DD0-8400-7AB4-0024-DC9EEC5FD91C}"/>
              </a:ext>
            </a:extLst>
          </p:cNvPr>
          <p:cNvSpPr txBox="1">
            <a:spLocks/>
          </p:cNvSpPr>
          <p:nvPr/>
        </p:nvSpPr>
        <p:spPr>
          <a:xfrm>
            <a:off x="2177494" y="-26082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進入該容器查看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777F43-A325-E38D-6555-0BCEEC8E6EF2}"/>
              </a:ext>
            </a:extLst>
          </p:cNvPr>
          <p:cNvSpPr txBox="1"/>
          <p:nvPr/>
        </p:nvSpPr>
        <p:spPr>
          <a:xfrm>
            <a:off x="302377" y="3481639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進入該容器查看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/root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2B579-337E-D690-95BC-FD7AEFEA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2" y="4507273"/>
            <a:ext cx="4630071" cy="23150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71802F-22F4-F04D-57ED-E69CF7B3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70" y="2155979"/>
            <a:ext cx="5286067" cy="13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80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4773E7-B8DA-0DB3-F137-D1F885D1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42912"/>
            <a:ext cx="5295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770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0771-3C74-566D-BF97-7DBEEE6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240CE0-6137-88BE-FB99-F932DC88CE02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自建容器映像檔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8579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073C-BE43-C9B1-E3DB-EF27BCC6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00606A7-61F5-BDD7-2044-01138A17E35A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基礎映像檔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，就是你是以哪一個映像檔作為預設的容器映像檔，然後再將東西裝進去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開發主機工作目錄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，開發主機上的某資料夾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容器中的工作目錄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，通常是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，不同的雲端平台有規定的目錄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安裝進容器的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預設要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對映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到主機的網路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啟動時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要執行的指令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把上述的資料寫入容器建立檔，統一名稱為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Dockerfile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大小寫完全一樣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95E6F0B-9E0C-79CC-F124-7AA1083CA21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必須準備的元件</a:t>
            </a:r>
          </a:p>
        </p:txBody>
      </p:sp>
    </p:spTree>
    <p:extLst>
      <p:ext uri="{BB962C8B-B14F-4D97-AF65-F5344CB8AC3E}">
        <p14:creationId xmlns:p14="http://schemas.microsoft.com/office/powerpoint/2010/main" val="50313753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E62-F3B6-5F21-DE2C-E241F548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5F043C6-E638-8C5F-568F-0EE6344CF84D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app.py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C10AC-B714-052B-4921-C7430078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" y="1415823"/>
            <a:ext cx="8631359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925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9A3F-C2A3-D4E9-467D-E5B78374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9B359C8-14D1-639F-94A5-BD00FC697657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77A8A-3590-E2B2-3272-56934855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1014577"/>
            <a:ext cx="5943600" cy="5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97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4970B-4B08-E297-8C74-70FF29D2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D04CB9-37C4-3CB1-CE89-D21D2E38D16C}"/>
              </a:ext>
            </a:extLst>
          </p:cNvPr>
          <p:cNvSpPr txBox="1"/>
          <p:nvPr/>
        </p:nvSpPr>
        <p:spPr>
          <a:xfrm>
            <a:off x="204704" y="1321965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將本課程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Code/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複製到你知道的目錄下，如家目錄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進入放置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build -t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.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7E1FE03-F3EC-0605-5E89-A3282A067C4C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建立容器映像檔</a:t>
            </a:r>
          </a:p>
        </p:txBody>
      </p:sp>
    </p:spTree>
    <p:extLst>
      <p:ext uri="{BB962C8B-B14F-4D97-AF65-F5344CB8AC3E}">
        <p14:creationId xmlns:p14="http://schemas.microsoft.com/office/powerpoint/2010/main" val="322244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305747-3E4C-699A-2085-0107C932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978"/>
            <a:ext cx="9144000" cy="40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778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32AF99-4CE0-3163-3759-32436EF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94"/>
            <a:ext cx="9144000" cy="54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9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536D-4524-BAD1-A0BF-1FF178DA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949E0D-6315-0DE7-A6B1-B1559F35D4CA}"/>
              </a:ext>
            </a:extLst>
          </p:cNvPr>
          <p:cNvSpPr txBox="1"/>
          <p:nvPr/>
        </p:nvSpPr>
        <p:spPr>
          <a:xfrm>
            <a:off x="302377" y="4818560"/>
            <a:ext cx="85392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security unlock-keychain ~/Library/Keychains/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login.keychain-db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使用者的密碼即可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CD61AC0-5CC4-A7AB-4D89-875B754ADF5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錯誤處理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26C5B7-7ADD-157A-B52E-CBFE024C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38" y="2139722"/>
            <a:ext cx="6657975" cy="2447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43B19B-DF71-6A6C-9607-FA0BC71C4846}"/>
              </a:ext>
            </a:extLst>
          </p:cNvPr>
          <p:cNvSpPr txBox="1"/>
          <p:nvPr/>
        </p:nvSpPr>
        <p:spPr>
          <a:xfrm>
            <a:off x="357104" y="14743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如果出現下面的錯誤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316566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0279-1749-B4A3-2D5D-F262A820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C883911-32A0-E44A-1F49-8B120C63D87E}"/>
              </a:ext>
            </a:extLst>
          </p:cNvPr>
          <p:cNvSpPr txBox="1"/>
          <p:nvPr/>
        </p:nvSpPr>
        <p:spPr>
          <a:xfrm>
            <a:off x="221033" y="1109693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94CFAA2-B96F-42FF-845A-BC3826D6FC56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查看容器映像檔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1F9789-3B25-CCEA-0ECE-75D5FFB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8" y="1914869"/>
            <a:ext cx="8432513" cy="26564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979BED-8C67-35F8-AD01-7513E795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3" y="4040640"/>
            <a:ext cx="8410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0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3E9F-6708-B975-2D6D-2668F3AD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5E114-9750-7711-652D-34EE919F760A}"/>
              </a:ext>
            </a:extLst>
          </p:cNvPr>
          <p:cNvSpPr txBox="1"/>
          <p:nvPr/>
        </p:nvSpPr>
        <p:spPr>
          <a:xfrm>
            <a:off x="221033" y="1077036"/>
            <a:ext cx="85392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先確定沒有容器佔用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5000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-a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5000:5000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C5FF1A4-5F69-B9B0-F3F1-B8E3E23ABDF1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使用映像檔啟動容器</a:t>
            </a:r>
          </a:p>
        </p:txBody>
      </p:sp>
    </p:spTree>
    <p:extLst>
      <p:ext uri="{BB962C8B-B14F-4D97-AF65-F5344CB8AC3E}">
        <p14:creationId xmlns:p14="http://schemas.microsoft.com/office/powerpoint/2010/main" val="7678517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86A2-90DB-12E6-57B7-E681EAE8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A67DA9-3611-D795-BF46-3DCE38267594}"/>
              </a:ext>
            </a:extLst>
          </p:cNvPr>
          <p:cNvSpPr txBox="1"/>
          <p:nvPr/>
        </p:nvSpPr>
        <p:spPr>
          <a:xfrm>
            <a:off x="361320" y="1463047"/>
            <a:ext cx="849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最新的程式碼在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每次備份到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，且更新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生產主機就從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上下載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這樣就可以更新程式碼了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但生產主機怎麼知道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呢？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613E47A-8788-A313-09D0-CC3517D980DA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34677624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AE7E42-41D4-1DEA-E8C9-F4577175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871"/>
            <a:ext cx="9144000" cy="2536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5AE8DB-14B8-59F0-0065-81487384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141"/>
            <a:ext cx="9144000" cy="25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934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5CB9BA-47AE-D7E8-9E47-2B2C9E6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4325"/>
            <a:ext cx="6441622" cy="32208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55EA25-8123-4483-EF75-0FAB2AD2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126921"/>
            <a:ext cx="6438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815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2A042-994C-7B05-1150-3C6E6F61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ACBA26-AACA-96F7-2255-6DF906951C90}"/>
              </a:ext>
            </a:extLst>
          </p:cNvPr>
          <p:cNvSpPr txBox="1"/>
          <p:nvPr/>
        </p:nvSpPr>
        <p:spPr>
          <a:xfrm>
            <a:off x="204705" y="1370301"/>
            <a:ext cx="85392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沒有安裝任何虛擬環境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也沒有安裝任何套件在本機中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所有東西都放在容器映像檔中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建立映像檔大小比虛擬環境還小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(1~200MB)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在生產環境要佈署時，也不需要安裝任何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、虛擬環境、套件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只要將在本機將應用程式裝好在容器中，再將容器放上伺服器即可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6C1E243-79DB-42F3-4AAA-842FF886C418}"/>
              </a:ext>
            </a:extLst>
          </p:cNvPr>
          <p:cNvSpPr txBox="1">
            <a:spLocks/>
          </p:cNvSpPr>
          <p:nvPr/>
        </p:nvSpPr>
        <p:spPr>
          <a:xfrm>
            <a:off x="1701947" y="19665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和使用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環境比較</a:t>
            </a:r>
          </a:p>
        </p:txBody>
      </p:sp>
    </p:spTree>
    <p:extLst>
      <p:ext uri="{BB962C8B-B14F-4D97-AF65-F5344CB8AC3E}">
        <p14:creationId xmlns:p14="http://schemas.microsoft.com/office/powerpoint/2010/main" val="3190615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8389-3C97-53F4-D210-9435BF54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E1D69AA-AAB5-4531-26D8-BACC3D001349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開啟另一個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或終端機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 bash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B6219CA-D8DC-9332-FE9F-D5AE24A10656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91E88-B941-4FCD-C38B-AFA689AE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806473"/>
            <a:ext cx="8382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5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145A-977A-6E21-2FF8-242EEB1C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D9F2AF-CB80-4F52-6CE4-F8A7805BC8B7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EEBF5-F624-3A01-7BA7-5FC91094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9" y="1151533"/>
            <a:ext cx="7160078" cy="54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75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38665-D910-BDC6-B74D-8F209DBE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604837"/>
            <a:ext cx="8517185" cy="5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95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F8DCB99-D44C-124C-C30D-F090B8A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600200"/>
            <a:ext cx="8696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19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8A51-C896-1041-CCDA-FF70835E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396179-FD65-E3C9-EBB4-5439B0CA0F8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更標準的作法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8560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2768-AE56-5CA2-D9EC-82442B5F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B65D405-D03C-171E-EEE8-71B6699ECB59}"/>
              </a:ext>
            </a:extLst>
          </p:cNvPr>
          <p:cNvSpPr txBox="1">
            <a:spLocks/>
          </p:cNvSpPr>
          <p:nvPr/>
        </p:nvSpPr>
        <p:spPr>
          <a:xfrm>
            <a:off x="1526722" y="102764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先確定專案的目錄結構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A947FD-D4A6-259B-FAAF-43BBE084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1" y="1648505"/>
            <a:ext cx="7720867" cy="41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824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66AB-2DF5-2EF7-EB2C-E5F821CA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75CCCA-B806-35F6-FC23-CEFAEB086897}"/>
              </a:ext>
            </a:extLst>
          </p:cNvPr>
          <p:cNvSpPr txBox="1">
            <a:spLocks/>
          </p:cNvSpPr>
          <p:nvPr/>
        </p:nvSpPr>
        <p:spPr>
          <a:xfrm>
            <a:off x="1028700" y="821872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套件需求檔</a:t>
            </a:r>
            <a:endParaRPr lang="en-US" altLang="zh-TW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256F1-828C-0B80-8CF3-9210098C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5" y="1812472"/>
            <a:ext cx="4911498" cy="2176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C69D97-E435-A430-631B-3C398DC4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45" y="4401911"/>
            <a:ext cx="5052857" cy="19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9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3F72-5337-A42E-9408-D4ED39FC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22E16C7-2D18-3D6F-26FE-3B8C5FD104A5}"/>
              </a:ext>
            </a:extLst>
          </p:cNvPr>
          <p:cNvSpPr txBox="1"/>
          <p:nvPr/>
        </p:nvSpPr>
        <p:spPr>
          <a:xfrm>
            <a:off x="361320" y="1463047"/>
            <a:ext cx="849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可以自動完成佈署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但是要寫複雜的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yaml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to 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時，就會接下來佈署的動作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可以設定環境變數等資料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這種佈署方式稱為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有專門的軟體做這件事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每一家雲端平台都有自己佈署的方法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15214F8-7C12-A130-14D7-CC03252DC479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138302078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5AA7-9DAF-4F97-8876-E1A65F5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531CDD-EBCD-72B3-316F-F36DC5540CA6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修改過後的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9B713-C04C-8537-1F9D-7DD59EDC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73" y="1316232"/>
            <a:ext cx="7264173" cy="5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563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04F9-FB5E-0204-8B20-9462EA7F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C4B62AE-828A-4A2A-C994-22875F5A48F6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上傳到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 hub</a:t>
            </a:r>
          </a:p>
        </p:txBody>
      </p:sp>
    </p:spTree>
    <p:extLst>
      <p:ext uri="{BB962C8B-B14F-4D97-AF65-F5344CB8AC3E}">
        <p14:creationId xmlns:p14="http://schemas.microsoft.com/office/powerpoint/2010/main" val="236439055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D2CC-2F04-929F-76F8-A20C34D4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E6D1AEE-E877-C2C6-E282-359125CD8B29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本機先登入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984CD3-8369-56A7-CFA4-4DF87D346DE5}"/>
              </a:ext>
            </a:extLst>
          </p:cNvPr>
          <p:cNvSpPr txBox="1"/>
          <p:nvPr/>
        </p:nvSpPr>
        <p:spPr>
          <a:xfrm>
            <a:off x="204705" y="1370301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login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C63841-248C-5E40-F63F-A6623DA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" y="2592029"/>
            <a:ext cx="902601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3728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5088-8B5E-47F0-566C-86C3B719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5E86896-3810-656A-CCEC-B3112EE1B8B9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FF7F91-09A9-3C28-5D2C-AAC721F34F0A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tag 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joshhu/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9FB6B3-4E0D-750C-C0B7-E9EA0A6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5" y="2792055"/>
            <a:ext cx="8829368" cy="32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7348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D5BDC-1558-C2CB-7AB1-9A5874A8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682504B-FB06-285C-CF9D-6B9304356FDD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推送到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hub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AAB2AC-1699-27B8-BE16-0ED7CA635DB6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push joshhu/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flask_container:latest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77DC0E-24BF-654D-48DC-3D716F15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7" y="2880677"/>
            <a:ext cx="8539245" cy="34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557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506510-3F58-2F19-0B74-BC95A2E1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" y="1090403"/>
            <a:ext cx="9007685" cy="46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35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FED28-B808-141F-8D32-43F0C25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10" y="429460"/>
            <a:ext cx="5059199" cy="62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33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使用固定版本的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之前在開發電腦上建立了虛擬環境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生產主機也必須建立相同的虛擬環境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必須先進入生產環境的主機安裝虛擬環境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建立虛擬環境時，會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自帶很多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套件，但也許我們的產品不需要這麼多套件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生產環境的主機很可能和開發環境的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或其它內容完全不同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23814877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7187</TotalTime>
  <Words>1918</Words>
  <Application>Microsoft Office PowerPoint</Application>
  <PresentationFormat>如螢幕大小 (4:3)</PresentationFormat>
  <Paragraphs>258</Paragraphs>
  <Slides>75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114</cp:revision>
  <dcterms:created xsi:type="dcterms:W3CDTF">2024-05-09T05:53:07Z</dcterms:created>
  <dcterms:modified xsi:type="dcterms:W3CDTF">2025-05-18T06:10:39Z</dcterms:modified>
</cp:coreProperties>
</file>